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8" r:id="rId4"/>
  </p:sldIdLst>
  <p:sldSz cx="12192000" cy="6858000"/>
  <p:notesSz cx="6858000" cy="9144000"/>
  <p:embeddedFontLst>
    <p:embeddedFont>
      <p:font typeface="Ubuntu" panose="020B0504030602030204" pitchFamily="34" charset="0"/>
      <p:regular r:id="rId5"/>
      <p:bold r:id="rId6"/>
      <p:italic r:id="rId7"/>
      <p:boldItalic r:id="rId8"/>
    </p:embeddedFont>
    <p:embeddedFont>
      <p:font typeface="Calibri Light" panose="020F0302020204030204" pitchFamily="34" charset="0"/>
      <p:regular r:id="rId9"/>
      <p:italic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F6FC6"/>
    <a:srgbClr val="FFFFFF"/>
    <a:srgbClr val="135898"/>
    <a:srgbClr val="0070C0"/>
    <a:srgbClr val="263393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132" y="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600627" y="3452507"/>
            <a:ext cx="69391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SQL</a:t>
            </a:r>
            <a:r>
              <a:rPr lang="en-US" sz="5400" dirty="0">
                <a:latin typeface="Ubuntu" panose="020B0504030602030204" pitchFamily="34" charset="0"/>
              </a:rPr>
              <a:t> </a:t>
            </a:r>
            <a:r>
              <a:rPr lang="en-US" sz="5400" dirty="0" smtClean="0">
                <a:latin typeface="Ubuntu" panose="020B0504030602030204" pitchFamily="34" charset="0"/>
              </a:rPr>
              <a:t>:</a:t>
            </a:r>
          </a:p>
          <a:p>
            <a:r>
              <a:rPr lang="en-US" sz="5400" dirty="0" smtClean="0">
                <a:latin typeface="Ubuntu" panose="020B0504030602030204" pitchFamily="34" charset="0"/>
              </a:rPr>
              <a:t>Lecture 3</a:t>
            </a:r>
          </a:p>
        </p:txBody>
      </p:sp>
      <p:pic>
        <p:nvPicPr>
          <p:cNvPr id="6" name="Picture 2" descr="Image result for SQ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14" y="3001311"/>
            <a:ext cx="3420666" cy="26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 Queries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277585" y="1547444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-302455" y="4774629"/>
            <a:ext cx="51939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ctr"/>
            <a:r>
              <a:rPr lang="en-US" sz="3200" b="1" dirty="0" smtClean="0"/>
              <a:t>SQL Queries</a:t>
            </a:r>
            <a:endParaRPr lang="en-US" sz="3200" dirty="0"/>
          </a:p>
        </p:txBody>
      </p:sp>
      <p:sp>
        <p:nvSpPr>
          <p:cNvPr id="8" name="TextBox 7"/>
          <p:cNvSpPr txBox="1"/>
          <p:nvPr/>
        </p:nvSpPr>
        <p:spPr>
          <a:xfrm>
            <a:off x="4982982" y="1521318"/>
            <a:ext cx="7209018" cy="4280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DDL – Data Definition Language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DML – Data Manipulation Language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DQL – Data Query Language</a:t>
            </a:r>
            <a:endParaRPr lang="en-US" sz="2800" dirty="0"/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DCL – Data Control Language</a:t>
            </a: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en-US" sz="2800" dirty="0" smtClean="0"/>
              <a:t>TCC – Transactional Control Commands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7" t="5524" r="11270" b="19619"/>
          <a:stretch/>
        </p:blipFill>
        <p:spPr>
          <a:xfrm>
            <a:off x="827780" y="1660443"/>
            <a:ext cx="2933526" cy="28395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90487" y="2291014"/>
            <a:ext cx="451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CREATE, ALTER, DROP</a:t>
            </a:r>
            <a:endParaRPr 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7290487" y="3140623"/>
            <a:ext cx="451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INSERT, UPDATE, DELETE</a:t>
            </a:r>
            <a:endParaRPr lang="en-US" sz="2000" dirty="0"/>
          </a:p>
        </p:txBody>
      </p:sp>
      <p:sp>
        <p:nvSpPr>
          <p:cNvPr id="10" name="TextBox 9"/>
          <p:cNvSpPr txBox="1"/>
          <p:nvPr/>
        </p:nvSpPr>
        <p:spPr>
          <a:xfrm>
            <a:off x="7290487" y="3985784"/>
            <a:ext cx="451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SELECT, ORDER BY, GROUP BY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7290487" y="4830945"/>
            <a:ext cx="451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GRANT, REVOKE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7290487" y="5673503"/>
            <a:ext cx="45102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COMMIT, ROLLBACK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230300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916</TotalTime>
  <Words>56</Words>
  <Application>Microsoft Office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Ubuntu</vt:lpstr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SQL Queries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57</cp:revision>
  <dcterms:created xsi:type="dcterms:W3CDTF">2018-09-26T08:50:40Z</dcterms:created>
  <dcterms:modified xsi:type="dcterms:W3CDTF">2018-12-17T11:39:39Z</dcterms:modified>
</cp:coreProperties>
</file>